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4"/>
    <p:restoredTop sz="94706"/>
  </p:normalViewPr>
  <p:slideViewPr>
    <p:cSldViewPr snapToGrid="0" snapToObjects="1" showGuides="1">
      <p:cViewPr varScale="1">
        <p:scale>
          <a:sx n="137" d="100"/>
          <a:sy n="137" d="100"/>
        </p:scale>
        <p:origin x="50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700">
        <a:latin typeface="+mj-lt"/>
        <a:ea typeface="+mj-ea"/>
        <a:cs typeface="+mj-cs"/>
        <a:sym typeface="Calibri"/>
      </a:defRPr>
    </a:lvl1pPr>
    <a:lvl2pPr indent="228600" latinLnBrk="0">
      <a:defRPr sz="1700">
        <a:latin typeface="+mj-lt"/>
        <a:ea typeface="+mj-ea"/>
        <a:cs typeface="+mj-cs"/>
        <a:sym typeface="Calibri"/>
      </a:defRPr>
    </a:lvl2pPr>
    <a:lvl3pPr indent="457200" latinLnBrk="0">
      <a:defRPr sz="1700">
        <a:latin typeface="+mj-lt"/>
        <a:ea typeface="+mj-ea"/>
        <a:cs typeface="+mj-cs"/>
        <a:sym typeface="Calibri"/>
      </a:defRPr>
    </a:lvl3pPr>
    <a:lvl4pPr indent="685800" latinLnBrk="0">
      <a:defRPr sz="1700">
        <a:latin typeface="+mj-lt"/>
        <a:ea typeface="+mj-ea"/>
        <a:cs typeface="+mj-cs"/>
        <a:sym typeface="Calibri"/>
      </a:defRPr>
    </a:lvl4pPr>
    <a:lvl5pPr indent="914400" latinLnBrk="0">
      <a:defRPr sz="1700">
        <a:latin typeface="+mj-lt"/>
        <a:ea typeface="+mj-ea"/>
        <a:cs typeface="+mj-cs"/>
        <a:sym typeface="Calibri"/>
      </a:defRPr>
    </a:lvl5pPr>
    <a:lvl6pPr indent="1143000" latinLnBrk="0">
      <a:defRPr sz="1700">
        <a:latin typeface="+mj-lt"/>
        <a:ea typeface="+mj-ea"/>
        <a:cs typeface="+mj-cs"/>
        <a:sym typeface="Calibri"/>
      </a:defRPr>
    </a:lvl6pPr>
    <a:lvl7pPr indent="1371600" latinLnBrk="0">
      <a:defRPr sz="1700">
        <a:latin typeface="+mj-lt"/>
        <a:ea typeface="+mj-ea"/>
        <a:cs typeface="+mj-cs"/>
        <a:sym typeface="Calibri"/>
      </a:defRPr>
    </a:lvl7pPr>
    <a:lvl8pPr indent="1600200" latinLnBrk="0">
      <a:defRPr sz="1700">
        <a:latin typeface="+mj-lt"/>
        <a:ea typeface="+mj-ea"/>
        <a:cs typeface="+mj-cs"/>
        <a:sym typeface="Calibri"/>
      </a:defRPr>
    </a:lvl8pPr>
    <a:lvl9pPr indent="1828800" latinLnBrk="0">
      <a:defRPr sz="17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"/>
          <p:cNvGrpSpPr/>
          <p:nvPr/>
        </p:nvGrpSpPr>
        <p:grpSpPr>
          <a:xfrm>
            <a:off x="10506256" y="-1"/>
            <a:ext cx="119697" cy="65070"/>
            <a:chOff x="0" y="0"/>
            <a:chExt cx="119696" cy="65068"/>
          </a:xfrm>
        </p:grpSpPr>
        <p:sp>
          <p:nvSpPr>
            <p:cNvPr id="12" name="Shape"/>
            <p:cNvSpPr/>
            <p:nvPr/>
          </p:nvSpPr>
          <p:spPr>
            <a:xfrm>
              <a:off x="0" y="0"/>
              <a:ext cx="119697" cy="65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3" y="0"/>
                  </a:moveTo>
                  <a:lnTo>
                    <a:pt x="5482" y="0"/>
                  </a:lnTo>
                  <a:lnTo>
                    <a:pt x="5899" y="1178"/>
                  </a:lnTo>
                  <a:lnTo>
                    <a:pt x="0" y="7768"/>
                  </a:lnTo>
                  <a:lnTo>
                    <a:pt x="6868" y="9003"/>
                  </a:lnTo>
                  <a:lnTo>
                    <a:pt x="5991" y="21600"/>
                  </a:lnTo>
                  <a:lnTo>
                    <a:pt x="10799" y="12481"/>
                  </a:lnTo>
                  <a:lnTo>
                    <a:pt x="14969" y="12481"/>
                  </a:lnTo>
                  <a:lnTo>
                    <a:pt x="14727" y="9003"/>
                  </a:lnTo>
                  <a:lnTo>
                    <a:pt x="21600" y="7776"/>
                  </a:lnTo>
                  <a:lnTo>
                    <a:pt x="15696" y="1178"/>
                  </a:lnTo>
                  <a:lnTo>
                    <a:pt x="1611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Triangle"/>
            <p:cNvSpPr/>
            <p:nvPr/>
          </p:nvSpPr>
          <p:spPr>
            <a:xfrm>
              <a:off x="59841" y="37597"/>
              <a:ext cx="26633" cy="27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44" y="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18744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3301634" y="1524000"/>
            <a:ext cx="5588732" cy="1155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92803" y="2364739"/>
            <a:ext cx="7260591" cy="320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" name="CPro-slide-header.png" descr="CPro-slide-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9752"/>
            <a:ext cx="12192000" cy="92083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volta template copy.png" descr="volta template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2" y="-1"/>
            <a:ext cx="1217543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19726" y="6484715"/>
            <a:ext cx="609601" cy="232107"/>
          </a:xfrm>
          <a:prstGeom prst="rect">
            <a:avLst/>
          </a:prstGeom>
        </p:spPr>
        <p:txBody>
          <a:bodyPr wrap="square" lIns="54422" tIns="54422" rIns="54422" bIns="54422" anchor="t"/>
          <a:lstStyle>
            <a:lvl1pPr algn="l" defTabSz="1088458">
              <a:lnSpc>
                <a:spcPct val="95000"/>
              </a:lnSpc>
              <a:defRPr sz="900">
                <a:ln w="12246">
                  <a:solidFill>
                    <a:srgbClr val="000000"/>
                  </a:solidFill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524765" y="302525"/>
            <a:ext cx="11229453" cy="702694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54422" tIns="54422" rIns="54422" bIns="54422"/>
          <a:lstStyle>
            <a:lvl1pPr defTabSz="1088458">
              <a:lnSpc>
                <a:spcPct val="90000"/>
              </a:lnSpc>
              <a:defRPr sz="3600">
                <a:ln w="12246">
                  <a:solidFill>
                    <a:srgbClr val="000000"/>
                  </a:solidFill>
                </a:ln>
                <a:solidFill>
                  <a:srgbClr val="717375"/>
                </a:solidFill>
                <a:uFill>
                  <a:solidFill>
                    <a:srgbClr val="717375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390326" y="122039"/>
            <a:ext cx="7804548" cy="1518047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292100">
              <a:defRPr sz="5600" b="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732" y="6505277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2921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90326" y="122039"/>
            <a:ext cx="7804548" cy="1518047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292100">
              <a:defRPr sz="5600" b="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732" y="6505277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2921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"/>
          <p:cNvGrpSpPr/>
          <p:nvPr/>
        </p:nvGrpSpPr>
        <p:grpSpPr>
          <a:xfrm>
            <a:off x="10506256" y="-1"/>
            <a:ext cx="119697" cy="65070"/>
            <a:chOff x="0" y="0"/>
            <a:chExt cx="119696" cy="65068"/>
          </a:xfrm>
        </p:grpSpPr>
        <p:sp>
          <p:nvSpPr>
            <p:cNvPr id="25" name="Shape"/>
            <p:cNvSpPr/>
            <p:nvPr/>
          </p:nvSpPr>
          <p:spPr>
            <a:xfrm>
              <a:off x="0" y="0"/>
              <a:ext cx="119697" cy="65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3" y="0"/>
                  </a:moveTo>
                  <a:lnTo>
                    <a:pt x="5482" y="0"/>
                  </a:lnTo>
                  <a:lnTo>
                    <a:pt x="5899" y="1178"/>
                  </a:lnTo>
                  <a:lnTo>
                    <a:pt x="0" y="7768"/>
                  </a:lnTo>
                  <a:lnTo>
                    <a:pt x="6868" y="9003"/>
                  </a:lnTo>
                  <a:lnTo>
                    <a:pt x="5991" y="21600"/>
                  </a:lnTo>
                  <a:lnTo>
                    <a:pt x="10799" y="12481"/>
                  </a:lnTo>
                  <a:lnTo>
                    <a:pt x="14969" y="12481"/>
                  </a:lnTo>
                  <a:lnTo>
                    <a:pt x="14727" y="9003"/>
                  </a:lnTo>
                  <a:lnTo>
                    <a:pt x="21600" y="7776"/>
                  </a:lnTo>
                  <a:lnTo>
                    <a:pt x="15696" y="1178"/>
                  </a:lnTo>
                  <a:lnTo>
                    <a:pt x="1611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Triangle"/>
            <p:cNvSpPr/>
            <p:nvPr/>
          </p:nvSpPr>
          <p:spPr>
            <a:xfrm>
              <a:off x="59841" y="37597"/>
              <a:ext cx="26633" cy="27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44" y="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18744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3301634" y="1524000"/>
            <a:ext cx="5588732" cy="1155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67403" y="2364739"/>
            <a:ext cx="7260591" cy="320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" name="CPro-slide-header.png" descr="CPro-slide-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9752"/>
            <a:ext cx="12192000" cy="92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3301634" y="2082800"/>
            <a:ext cx="5588732" cy="11557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7200" b="1"/>
            </a:lvl1pPr>
          </a:lstStyle>
          <a:p>
            <a:r>
              <a:t>Title Text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5427" y="6377940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8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 Slide">
    <p:bg>
      <p:bgPr>
        <a:solidFill>
          <a:srgbClr val="0921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llet Item…"/>
          <p:cNvSpPr txBox="1">
            <a:spLocks noGrp="1"/>
          </p:cNvSpPr>
          <p:nvPr>
            <p:ph type="body" sz="half" idx="13"/>
          </p:nvPr>
        </p:nvSpPr>
        <p:spPr>
          <a:xfrm>
            <a:off x="760227" y="2529667"/>
            <a:ext cx="10671546" cy="1831341"/>
          </a:xfrm>
          <a:prstGeom prst="rect">
            <a:avLst/>
          </a:prstGeom>
        </p:spPr>
        <p:txBody>
          <a:bodyPr lIns="25400" tIns="25400" rIns="25400" bIns="25400">
            <a:spAutoFit/>
          </a:bodyPr>
          <a:lstStyle/>
          <a:p>
            <a:pPr marL="482600" indent="-482600" defTabSz="412750">
              <a:lnSpc>
                <a:spcPct val="90000"/>
              </a:lnSpc>
              <a:spcBef>
                <a:spcPts val="2200"/>
              </a:spcBef>
              <a:buClr>
                <a:srgbClr val="42B1CA"/>
              </a:buClr>
              <a:buSzPct val="100000"/>
              <a:buChar char="•"/>
              <a:defRPr sz="2800">
                <a:solidFill>
                  <a:srgbClr val="FFFFFF">
                    <a:alpha val="75000"/>
                  </a:srgbClr>
                </a:solidFill>
              </a:defRPr>
            </a:pPr>
            <a:r>
              <a:t>Bullet Item</a:t>
            </a:r>
          </a:p>
          <a:p>
            <a:pPr marL="482600" indent="-482600" defTabSz="412750">
              <a:lnSpc>
                <a:spcPct val="90000"/>
              </a:lnSpc>
              <a:spcBef>
                <a:spcPts val="2200"/>
              </a:spcBef>
              <a:buClr>
                <a:srgbClr val="42B1CA"/>
              </a:buClr>
              <a:buSzPct val="100000"/>
              <a:buChar char="•"/>
              <a:defRPr sz="2800">
                <a:solidFill>
                  <a:srgbClr val="FFFFFF">
                    <a:alpha val="75000"/>
                  </a:srgbClr>
                </a:solidFill>
              </a:defRPr>
            </a:pPr>
            <a:r>
              <a:t>Bullet Item</a:t>
            </a:r>
          </a:p>
          <a:p>
            <a:pPr marL="482600" indent="-482600" defTabSz="412750">
              <a:lnSpc>
                <a:spcPct val="90000"/>
              </a:lnSpc>
              <a:spcBef>
                <a:spcPts val="2200"/>
              </a:spcBef>
              <a:buClr>
                <a:srgbClr val="42B1CA"/>
              </a:buClr>
              <a:buSzPct val="100000"/>
              <a:buChar char="•"/>
              <a:defRPr sz="2800">
                <a:solidFill>
                  <a:srgbClr val="FFFFFF">
                    <a:alpha val="75000"/>
                  </a:srgbClr>
                </a:solidFill>
              </a:defRPr>
            </a:pPr>
            <a:r>
              <a:t>Bullet Item</a:t>
            </a:r>
          </a:p>
        </p:txBody>
      </p:sp>
      <p:sp>
        <p:nvSpPr>
          <p:cNvPr id="54" name="Slide Title…"/>
          <p:cNvSpPr txBox="1">
            <a:spLocks noGrp="1"/>
          </p:cNvSpPr>
          <p:nvPr>
            <p:ph type="body" sz="quarter" idx="14"/>
          </p:nvPr>
        </p:nvSpPr>
        <p:spPr>
          <a:xfrm>
            <a:off x="760227" y="490852"/>
            <a:ext cx="10665196" cy="1117601"/>
          </a:xfrm>
          <a:prstGeom prst="rect">
            <a:avLst/>
          </a:prstGeom>
        </p:spPr>
        <p:txBody>
          <a:bodyPr lIns="25400" tIns="25400" rIns="25400" bIns="25400">
            <a:spAutoFit/>
          </a:bodyPr>
          <a:lstStyle/>
          <a:p>
            <a:pPr defTabSz="412750">
              <a:lnSpc>
                <a:spcPts val="5000"/>
              </a:lnSpc>
              <a:defRPr sz="4000" b="1">
                <a:solidFill>
                  <a:srgbClr val="FFFFFF"/>
                </a:solidFill>
              </a:defRPr>
            </a:pPr>
            <a:r>
              <a:t>Slide Title </a:t>
            </a:r>
          </a:p>
          <a:p>
            <a:pPr defTabSz="412750">
              <a:lnSpc>
                <a:spcPct val="80000"/>
              </a:lnSpc>
              <a:defRPr sz="2800">
                <a:solidFill>
                  <a:srgbClr val="42B1CA"/>
                </a:solidFill>
              </a:defRPr>
            </a:pPr>
            <a:r>
              <a:t>Slide Subtitle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 defTabSz="412750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Image"/>
          <p:cNvSpPr>
            <a:spLocks noGrp="1"/>
          </p:cNvSpPr>
          <p:nvPr>
            <p:ph type="pic" idx="13"/>
          </p:nvPr>
        </p:nvSpPr>
        <p:spPr>
          <a:xfrm>
            <a:off x="-16413" y="-9233"/>
            <a:ext cx="12224827" cy="687646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3298" y="5782853"/>
            <a:ext cx="220600" cy="216231"/>
          </a:xfrm>
          <a:prstGeom prst="rect">
            <a:avLst/>
          </a:prstGeom>
        </p:spPr>
        <p:txBody>
          <a:bodyPr lIns="19215" tIns="19215" rIns="19215" bIns="19215" anchor="t"/>
          <a:lstStyle>
            <a:lvl1pPr algn="ctr" defTabSz="41275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3298" y="5782853"/>
            <a:ext cx="220600" cy="216231"/>
          </a:xfrm>
          <a:prstGeom prst="rect">
            <a:avLst/>
          </a:prstGeom>
        </p:spPr>
        <p:txBody>
          <a:bodyPr lIns="19215" tIns="19215" rIns="19215" bIns="19215" anchor="t"/>
          <a:lstStyle>
            <a:lvl1pPr algn="ctr" defTabSz="41275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510934" y="1675207"/>
            <a:ext cx="4504613" cy="3507586"/>
          </a:xfrm>
          <a:prstGeom prst="rect">
            <a:avLst/>
          </a:prstGeom>
        </p:spPr>
        <p:txBody>
          <a:bodyPr lIns="19215" tIns="19215" rIns="19215" bIns="19215" anchor="ctr">
            <a:normAutofit/>
          </a:bodyPr>
          <a:lstStyle>
            <a:lvl1pPr defTabSz="412750">
              <a:defRPr sz="5000">
                <a:solidFill>
                  <a:srgbClr val="06357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3298" y="5782853"/>
            <a:ext cx="220600" cy="216231"/>
          </a:xfrm>
          <a:prstGeom prst="rect">
            <a:avLst/>
          </a:prstGeom>
        </p:spPr>
        <p:txBody>
          <a:bodyPr lIns="19215" tIns="19215" rIns="19215" bIns="19215" anchor="t"/>
          <a:lstStyle>
            <a:lvl1pPr algn="ctr" defTabSz="41275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"/>
          <p:cNvSpPr>
            <a:spLocks noGrp="1"/>
          </p:cNvSpPr>
          <p:nvPr>
            <p:ph type="sldNum" sz="quarter" idx="2"/>
          </p:nvPr>
        </p:nvSpPr>
        <p:spPr>
          <a:xfrm>
            <a:off x="9175577" y="5052523"/>
            <a:ext cx="383089" cy="366321"/>
          </a:xfrm>
          <a:prstGeom prst="rect">
            <a:avLst/>
          </a:prstGeom>
          <a:ln w="3175"/>
        </p:spPr>
        <p:txBody>
          <a:bodyPr lIns="72183" tIns="72183" rIns="72183" bIns="72183"/>
          <a:lstStyle>
            <a:lvl1pPr algn="l" defTabSz="121920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Pro-slide-header.png" descr="CPro-slide-heade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0" y="-49752"/>
            <a:ext cx="12192000" cy="92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31F2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Stock_000040193222Large.jpg" descr="iStock_000040193222Lar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3854" y="-1350846"/>
            <a:ext cx="14826829" cy="988091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Define your Principles"/>
          <p:cNvSpPr txBox="1">
            <a:spLocks noGrp="1"/>
          </p:cNvSpPr>
          <p:nvPr>
            <p:ph type="body" idx="14"/>
          </p:nvPr>
        </p:nvSpPr>
        <p:spPr>
          <a:xfrm>
            <a:off x="760227" y="490852"/>
            <a:ext cx="10665196" cy="675631"/>
          </a:xfrm>
          <a:prstGeom prst="rect">
            <a:avLst/>
          </a:prstGeom>
        </p:spPr>
        <p:txBody>
          <a:bodyPr/>
          <a:lstStyle>
            <a:lvl1pPr defTabSz="412750">
              <a:lnSpc>
                <a:spcPts val="5000"/>
              </a:lnSpc>
              <a:defRPr sz="4000" b="1">
                <a:solidFill>
                  <a:srgbClr val="FFFFFF"/>
                </a:solidFill>
              </a:defRPr>
            </a:lvl1pPr>
          </a:lstStyle>
          <a:p>
            <a:r>
              <a:t>Define your Principles</a:t>
            </a:r>
          </a:p>
        </p:txBody>
      </p:sp>
      <p:pic>
        <p:nvPicPr>
          <p:cNvPr id="155" name="climber.png" descr="climb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2075" y="1917389"/>
            <a:ext cx="3994151" cy="4959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02083 0.000000" pathEditMode="relative">
                                      <p:cBhvr>
                                        <p:cTn id="6" dur="6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02083 0.000000" pathEditMode="relative">
                                      <p:cBhvr>
                                        <p:cTn id="9" dur="6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utterstock_745780645.jpg" descr="shutterstock_74578064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38751" y="-272453"/>
            <a:ext cx="25740495" cy="740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hutterstock_402943795.jpg" descr="shutterstock_402943795.jpg"/>
          <p:cNvPicPr>
            <a:picLocks noChangeAspect="1"/>
          </p:cNvPicPr>
          <p:nvPr/>
        </p:nvPicPr>
        <p:blipFill>
          <a:blip r:embed="rId3">
            <a:extLst/>
          </a:blip>
          <a:srcRect l="12947" t="6262" r="43001" b="2"/>
          <a:stretch>
            <a:fillRect/>
          </a:stretch>
        </p:blipFill>
        <p:spPr>
          <a:xfrm>
            <a:off x="2454009" y="1410549"/>
            <a:ext cx="3609930" cy="5564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4" h="21597" extrusionOk="0">
                <a:moveTo>
                  <a:pt x="8350" y="0"/>
                </a:moveTo>
                <a:cubicBezTo>
                  <a:pt x="8252" y="-3"/>
                  <a:pt x="8175" y="16"/>
                  <a:pt x="8114" y="56"/>
                </a:cubicBezTo>
                <a:cubicBezTo>
                  <a:pt x="8153" y="52"/>
                  <a:pt x="8195" y="51"/>
                  <a:pt x="8246" y="51"/>
                </a:cubicBezTo>
                <a:cubicBezTo>
                  <a:pt x="8484" y="53"/>
                  <a:pt x="8694" y="119"/>
                  <a:pt x="8694" y="190"/>
                </a:cubicBezTo>
                <a:cubicBezTo>
                  <a:pt x="8694" y="233"/>
                  <a:pt x="8270" y="372"/>
                  <a:pt x="8036" y="405"/>
                </a:cubicBezTo>
                <a:cubicBezTo>
                  <a:pt x="7929" y="421"/>
                  <a:pt x="7826" y="450"/>
                  <a:pt x="7807" y="470"/>
                </a:cubicBezTo>
                <a:cubicBezTo>
                  <a:pt x="7766" y="513"/>
                  <a:pt x="7694" y="518"/>
                  <a:pt x="7637" y="481"/>
                </a:cubicBezTo>
                <a:cubicBezTo>
                  <a:pt x="7579" y="443"/>
                  <a:pt x="7581" y="381"/>
                  <a:pt x="7637" y="310"/>
                </a:cubicBezTo>
                <a:cubicBezTo>
                  <a:pt x="7622" y="300"/>
                  <a:pt x="7611" y="291"/>
                  <a:pt x="7592" y="277"/>
                </a:cubicBezTo>
                <a:lnTo>
                  <a:pt x="7446" y="168"/>
                </a:lnTo>
                <a:lnTo>
                  <a:pt x="7392" y="362"/>
                </a:lnTo>
                <a:cubicBezTo>
                  <a:pt x="7354" y="495"/>
                  <a:pt x="7300" y="562"/>
                  <a:pt x="7226" y="575"/>
                </a:cubicBezTo>
                <a:cubicBezTo>
                  <a:pt x="7136" y="590"/>
                  <a:pt x="7129" y="615"/>
                  <a:pt x="7175" y="720"/>
                </a:cubicBezTo>
                <a:cubicBezTo>
                  <a:pt x="7205" y="789"/>
                  <a:pt x="7229" y="864"/>
                  <a:pt x="7229" y="887"/>
                </a:cubicBezTo>
                <a:cubicBezTo>
                  <a:pt x="7229" y="954"/>
                  <a:pt x="6736" y="1169"/>
                  <a:pt x="6509" y="1202"/>
                </a:cubicBezTo>
                <a:cubicBezTo>
                  <a:pt x="6286" y="1233"/>
                  <a:pt x="5888" y="1439"/>
                  <a:pt x="5889" y="1522"/>
                </a:cubicBezTo>
                <a:cubicBezTo>
                  <a:pt x="5889" y="1551"/>
                  <a:pt x="5734" y="1652"/>
                  <a:pt x="5544" y="1747"/>
                </a:cubicBezTo>
                <a:cubicBezTo>
                  <a:pt x="5087" y="1975"/>
                  <a:pt x="4951" y="2101"/>
                  <a:pt x="4940" y="2308"/>
                </a:cubicBezTo>
                <a:cubicBezTo>
                  <a:pt x="4934" y="2426"/>
                  <a:pt x="4907" y="2473"/>
                  <a:pt x="4850" y="2465"/>
                </a:cubicBezTo>
                <a:cubicBezTo>
                  <a:pt x="4790" y="2456"/>
                  <a:pt x="4786" y="2465"/>
                  <a:pt x="4836" y="2505"/>
                </a:cubicBezTo>
                <a:cubicBezTo>
                  <a:pt x="4899" y="2555"/>
                  <a:pt x="4799" y="2887"/>
                  <a:pt x="4610" y="3260"/>
                </a:cubicBezTo>
                <a:cubicBezTo>
                  <a:pt x="4569" y="3339"/>
                  <a:pt x="4578" y="3371"/>
                  <a:pt x="4643" y="3388"/>
                </a:cubicBezTo>
                <a:cubicBezTo>
                  <a:pt x="4750" y="3414"/>
                  <a:pt x="4751" y="3482"/>
                  <a:pt x="4647" y="3611"/>
                </a:cubicBezTo>
                <a:cubicBezTo>
                  <a:pt x="4581" y="3694"/>
                  <a:pt x="4584" y="3725"/>
                  <a:pt x="4657" y="3800"/>
                </a:cubicBezTo>
                <a:cubicBezTo>
                  <a:pt x="4728" y="3874"/>
                  <a:pt x="4734" y="3954"/>
                  <a:pt x="4685" y="4238"/>
                </a:cubicBezTo>
                <a:cubicBezTo>
                  <a:pt x="4601" y="4726"/>
                  <a:pt x="4719" y="5135"/>
                  <a:pt x="5022" y="5416"/>
                </a:cubicBezTo>
                <a:cubicBezTo>
                  <a:pt x="5332" y="5703"/>
                  <a:pt x="5505" y="5838"/>
                  <a:pt x="5537" y="5817"/>
                </a:cubicBezTo>
                <a:cubicBezTo>
                  <a:pt x="5552" y="5807"/>
                  <a:pt x="5670" y="5890"/>
                  <a:pt x="5801" y="6002"/>
                </a:cubicBezTo>
                <a:cubicBezTo>
                  <a:pt x="6095" y="6252"/>
                  <a:pt x="6257" y="6363"/>
                  <a:pt x="6408" y="6419"/>
                </a:cubicBezTo>
                <a:cubicBezTo>
                  <a:pt x="6519" y="6460"/>
                  <a:pt x="6517" y="6468"/>
                  <a:pt x="6365" y="6567"/>
                </a:cubicBezTo>
                <a:lnTo>
                  <a:pt x="6207" y="6670"/>
                </a:lnTo>
                <a:lnTo>
                  <a:pt x="6393" y="6713"/>
                </a:lnTo>
                <a:lnTo>
                  <a:pt x="6582" y="6755"/>
                </a:lnTo>
                <a:lnTo>
                  <a:pt x="6294" y="6948"/>
                </a:lnTo>
                <a:cubicBezTo>
                  <a:pt x="6042" y="7115"/>
                  <a:pt x="6017" y="7147"/>
                  <a:pt x="6099" y="7191"/>
                </a:cubicBezTo>
                <a:cubicBezTo>
                  <a:pt x="6150" y="7219"/>
                  <a:pt x="6178" y="7255"/>
                  <a:pt x="6162" y="7273"/>
                </a:cubicBezTo>
                <a:cubicBezTo>
                  <a:pt x="6146" y="7290"/>
                  <a:pt x="6173" y="7314"/>
                  <a:pt x="6224" y="7326"/>
                </a:cubicBezTo>
                <a:cubicBezTo>
                  <a:pt x="6274" y="7339"/>
                  <a:pt x="6348" y="7394"/>
                  <a:pt x="6386" y="7450"/>
                </a:cubicBezTo>
                <a:lnTo>
                  <a:pt x="6457" y="7550"/>
                </a:lnTo>
                <a:lnTo>
                  <a:pt x="6523" y="7464"/>
                </a:lnTo>
                <a:cubicBezTo>
                  <a:pt x="6570" y="7403"/>
                  <a:pt x="6650" y="7377"/>
                  <a:pt x="6795" y="7374"/>
                </a:cubicBezTo>
                <a:cubicBezTo>
                  <a:pt x="6907" y="7372"/>
                  <a:pt x="7008" y="7383"/>
                  <a:pt x="7021" y="7397"/>
                </a:cubicBezTo>
                <a:cubicBezTo>
                  <a:pt x="7034" y="7411"/>
                  <a:pt x="6919" y="7572"/>
                  <a:pt x="6762" y="7755"/>
                </a:cubicBezTo>
                <a:cubicBezTo>
                  <a:pt x="6605" y="7938"/>
                  <a:pt x="6376" y="8211"/>
                  <a:pt x="6257" y="8362"/>
                </a:cubicBezTo>
                <a:cubicBezTo>
                  <a:pt x="6137" y="8513"/>
                  <a:pt x="5997" y="8651"/>
                  <a:pt x="5947" y="8668"/>
                </a:cubicBezTo>
                <a:cubicBezTo>
                  <a:pt x="5898" y="8686"/>
                  <a:pt x="5638" y="8785"/>
                  <a:pt x="5369" y="8888"/>
                </a:cubicBezTo>
                <a:cubicBezTo>
                  <a:pt x="5101" y="8992"/>
                  <a:pt x="4725" y="9117"/>
                  <a:pt x="4534" y="9166"/>
                </a:cubicBezTo>
                <a:cubicBezTo>
                  <a:pt x="4343" y="9215"/>
                  <a:pt x="4035" y="9335"/>
                  <a:pt x="3850" y="9434"/>
                </a:cubicBezTo>
                <a:cubicBezTo>
                  <a:pt x="3624" y="9554"/>
                  <a:pt x="3354" y="9647"/>
                  <a:pt x="3038" y="9717"/>
                </a:cubicBezTo>
                <a:cubicBezTo>
                  <a:pt x="2736" y="9784"/>
                  <a:pt x="2429" y="9889"/>
                  <a:pt x="2188" y="10008"/>
                </a:cubicBezTo>
                <a:cubicBezTo>
                  <a:pt x="1981" y="10112"/>
                  <a:pt x="1560" y="10321"/>
                  <a:pt x="1254" y="10472"/>
                </a:cubicBezTo>
                <a:cubicBezTo>
                  <a:pt x="708" y="10742"/>
                  <a:pt x="690" y="10755"/>
                  <a:pt x="400" y="11148"/>
                </a:cubicBezTo>
                <a:cubicBezTo>
                  <a:pt x="1" y="11689"/>
                  <a:pt x="-69" y="11955"/>
                  <a:pt x="58" y="12472"/>
                </a:cubicBezTo>
                <a:cubicBezTo>
                  <a:pt x="110" y="12687"/>
                  <a:pt x="181" y="12925"/>
                  <a:pt x="216" y="13001"/>
                </a:cubicBezTo>
                <a:cubicBezTo>
                  <a:pt x="250" y="13078"/>
                  <a:pt x="321" y="13309"/>
                  <a:pt x="371" y="13513"/>
                </a:cubicBezTo>
                <a:cubicBezTo>
                  <a:pt x="422" y="13717"/>
                  <a:pt x="521" y="13994"/>
                  <a:pt x="591" y="14129"/>
                </a:cubicBezTo>
                <a:cubicBezTo>
                  <a:pt x="707" y="14354"/>
                  <a:pt x="714" y="14428"/>
                  <a:pt x="676" y="14998"/>
                </a:cubicBezTo>
                <a:cubicBezTo>
                  <a:pt x="632" y="15651"/>
                  <a:pt x="658" y="15760"/>
                  <a:pt x="881" y="15807"/>
                </a:cubicBezTo>
                <a:cubicBezTo>
                  <a:pt x="1015" y="15834"/>
                  <a:pt x="1422" y="16172"/>
                  <a:pt x="1610" y="16412"/>
                </a:cubicBezTo>
                <a:cubicBezTo>
                  <a:pt x="1681" y="16502"/>
                  <a:pt x="1825" y="16716"/>
                  <a:pt x="1929" y="16888"/>
                </a:cubicBezTo>
                <a:cubicBezTo>
                  <a:pt x="2033" y="17059"/>
                  <a:pt x="2152" y="17228"/>
                  <a:pt x="2195" y="17261"/>
                </a:cubicBezTo>
                <a:cubicBezTo>
                  <a:pt x="2239" y="17294"/>
                  <a:pt x="2296" y="17365"/>
                  <a:pt x="2321" y="17419"/>
                </a:cubicBezTo>
                <a:cubicBezTo>
                  <a:pt x="2345" y="17474"/>
                  <a:pt x="2396" y="17542"/>
                  <a:pt x="2431" y="17570"/>
                </a:cubicBezTo>
                <a:cubicBezTo>
                  <a:pt x="2533" y="17653"/>
                  <a:pt x="2712" y="18025"/>
                  <a:pt x="2715" y="18156"/>
                </a:cubicBezTo>
                <a:cubicBezTo>
                  <a:pt x="2716" y="18221"/>
                  <a:pt x="2746" y="18341"/>
                  <a:pt x="2781" y="18422"/>
                </a:cubicBezTo>
                <a:cubicBezTo>
                  <a:pt x="2849" y="18583"/>
                  <a:pt x="2756" y="19010"/>
                  <a:pt x="2531" y="19561"/>
                </a:cubicBezTo>
                <a:cubicBezTo>
                  <a:pt x="2453" y="19751"/>
                  <a:pt x="2431" y="19874"/>
                  <a:pt x="2467" y="19918"/>
                </a:cubicBezTo>
                <a:cubicBezTo>
                  <a:pt x="2497" y="19955"/>
                  <a:pt x="2579" y="20120"/>
                  <a:pt x="2649" y="20285"/>
                </a:cubicBezTo>
                <a:cubicBezTo>
                  <a:pt x="2770" y="20570"/>
                  <a:pt x="2772" y="20602"/>
                  <a:pt x="2686" y="21021"/>
                </a:cubicBezTo>
                <a:cubicBezTo>
                  <a:pt x="2637" y="21262"/>
                  <a:pt x="2597" y="21489"/>
                  <a:pt x="2597" y="21528"/>
                </a:cubicBezTo>
                <a:cubicBezTo>
                  <a:pt x="2596" y="21594"/>
                  <a:pt x="3022" y="21597"/>
                  <a:pt x="10712" y="21597"/>
                </a:cubicBezTo>
                <a:lnTo>
                  <a:pt x="18829" y="21597"/>
                </a:lnTo>
                <a:lnTo>
                  <a:pt x="18789" y="21488"/>
                </a:lnTo>
                <a:cubicBezTo>
                  <a:pt x="18767" y="21427"/>
                  <a:pt x="18675" y="21289"/>
                  <a:pt x="18586" y="21180"/>
                </a:cubicBezTo>
                <a:cubicBezTo>
                  <a:pt x="18431" y="20989"/>
                  <a:pt x="18425" y="20953"/>
                  <a:pt x="18412" y="20285"/>
                </a:cubicBezTo>
                <a:cubicBezTo>
                  <a:pt x="18398" y="19581"/>
                  <a:pt x="18261" y="18452"/>
                  <a:pt x="18140" y="18063"/>
                </a:cubicBezTo>
                <a:cubicBezTo>
                  <a:pt x="18046" y="17759"/>
                  <a:pt x="18079" y="17725"/>
                  <a:pt x="18402" y="17801"/>
                </a:cubicBezTo>
                <a:cubicBezTo>
                  <a:pt x="18742" y="17882"/>
                  <a:pt x="19422" y="17883"/>
                  <a:pt x="19884" y="17803"/>
                </a:cubicBezTo>
                <a:cubicBezTo>
                  <a:pt x="20179" y="17752"/>
                  <a:pt x="20295" y="17706"/>
                  <a:pt x="20479" y="17569"/>
                </a:cubicBezTo>
                <a:cubicBezTo>
                  <a:pt x="20605" y="17475"/>
                  <a:pt x="20708" y="17379"/>
                  <a:pt x="20708" y="17355"/>
                </a:cubicBezTo>
                <a:cubicBezTo>
                  <a:pt x="20708" y="17330"/>
                  <a:pt x="20747" y="17288"/>
                  <a:pt x="20797" y="17261"/>
                </a:cubicBezTo>
                <a:cubicBezTo>
                  <a:pt x="20848" y="17233"/>
                  <a:pt x="20889" y="17170"/>
                  <a:pt x="20889" y="17121"/>
                </a:cubicBezTo>
                <a:cubicBezTo>
                  <a:pt x="20889" y="17071"/>
                  <a:pt x="20945" y="16949"/>
                  <a:pt x="21012" y="16849"/>
                </a:cubicBezTo>
                <a:cubicBezTo>
                  <a:pt x="21328" y="16383"/>
                  <a:pt x="21531" y="15494"/>
                  <a:pt x="21444" y="14956"/>
                </a:cubicBezTo>
                <a:cubicBezTo>
                  <a:pt x="21414" y="14773"/>
                  <a:pt x="21405" y="14406"/>
                  <a:pt x="21423" y="14141"/>
                </a:cubicBezTo>
                <a:cubicBezTo>
                  <a:pt x="21460" y="13570"/>
                  <a:pt x="21387" y="13295"/>
                  <a:pt x="21107" y="12949"/>
                </a:cubicBezTo>
                <a:cubicBezTo>
                  <a:pt x="20972" y="12783"/>
                  <a:pt x="20895" y="12620"/>
                  <a:pt x="20866" y="12445"/>
                </a:cubicBezTo>
                <a:cubicBezTo>
                  <a:pt x="20812" y="12121"/>
                  <a:pt x="20813" y="12123"/>
                  <a:pt x="20859" y="12026"/>
                </a:cubicBezTo>
                <a:cubicBezTo>
                  <a:pt x="20884" y="11974"/>
                  <a:pt x="20843" y="11893"/>
                  <a:pt x="20741" y="11795"/>
                </a:cubicBezTo>
                <a:cubicBezTo>
                  <a:pt x="20655" y="11713"/>
                  <a:pt x="20585" y="11603"/>
                  <a:pt x="20585" y="11550"/>
                </a:cubicBezTo>
                <a:cubicBezTo>
                  <a:pt x="20585" y="11498"/>
                  <a:pt x="20557" y="11444"/>
                  <a:pt x="20524" y="11430"/>
                </a:cubicBezTo>
                <a:cubicBezTo>
                  <a:pt x="20490" y="11417"/>
                  <a:pt x="20462" y="11362"/>
                  <a:pt x="20462" y="11308"/>
                </a:cubicBezTo>
                <a:cubicBezTo>
                  <a:pt x="20462" y="11247"/>
                  <a:pt x="20428" y="11211"/>
                  <a:pt x="20368" y="11211"/>
                </a:cubicBezTo>
                <a:cubicBezTo>
                  <a:pt x="20265" y="11211"/>
                  <a:pt x="20097" y="10987"/>
                  <a:pt x="20097" y="10851"/>
                </a:cubicBezTo>
                <a:cubicBezTo>
                  <a:pt x="20097" y="10741"/>
                  <a:pt x="19523" y="10376"/>
                  <a:pt x="19174" y="10263"/>
                </a:cubicBezTo>
                <a:cubicBezTo>
                  <a:pt x="19027" y="10215"/>
                  <a:pt x="18866" y="10159"/>
                  <a:pt x="18815" y="10138"/>
                </a:cubicBezTo>
                <a:cubicBezTo>
                  <a:pt x="18765" y="10116"/>
                  <a:pt x="18450" y="10024"/>
                  <a:pt x="18114" y="9933"/>
                </a:cubicBezTo>
                <a:cubicBezTo>
                  <a:pt x="17779" y="9841"/>
                  <a:pt x="17399" y="9720"/>
                  <a:pt x="17270" y="9665"/>
                </a:cubicBezTo>
                <a:cubicBezTo>
                  <a:pt x="17119" y="9600"/>
                  <a:pt x="16966" y="9567"/>
                  <a:pt x="16840" y="9572"/>
                </a:cubicBezTo>
                <a:cubicBezTo>
                  <a:pt x="16523" y="9586"/>
                  <a:pt x="13618" y="8889"/>
                  <a:pt x="13430" y="8753"/>
                </a:cubicBezTo>
                <a:cubicBezTo>
                  <a:pt x="13376" y="8714"/>
                  <a:pt x="13311" y="8553"/>
                  <a:pt x="13279" y="8385"/>
                </a:cubicBezTo>
                <a:cubicBezTo>
                  <a:pt x="13238" y="8170"/>
                  <a:pt x="13176" y="8042"/>
                  <a:pt x="13060" y="7930"/>
                </a:cubicBezTo>
                <a:cubicBezTo>
                  <a:pt x="12871" y="7749"/>
                  <a:pt x="12905" y="7711"/>
                  <a:pt x="13275" y="7687"/>
                </a:cubicBezTo>
                <a:cubicBezTo>
                  <a:pt x="14234" y="7625"/>
                  <a:pt x="14509" y="7483"/>
                  <a:pt x="14426" y="7095"/>
                </a:cubicBezTo>
                <a:cubicBezTo>
                  <a:pt x="14407" y="7006"/>
                  <a:pt x="14413" y="6835"/>
                  <a:pt x="14438" y="6715"/>
                </a:cubicBezTo>
                <a:cubicBezTo>
                  <a:pt x="14463" y="6595"/>
                  <a:pt x="14485" y="6192"/>
                  <a:pt x="14487" y="5820"/>
                </a:cubicBezTo>
                <a:cubicBezTo>
                  <a:pt x="14490" y="5448"/>
                  <a:pt x="14497" y="5018"/>
                  <a:pt x="14502" y="4865"/>
                </a:cubicBezTo>
                <a:cubicBezTo>
                  <a:pt x="14510" y="4618"/>
                  <a:pt x="14487" y="4555"/>
                  <a:pt x="14296" y="4316"/>
                </a:cubicBezTo>
                <a:cubicBezTo>
                  <a:pt x="14070" y="4033"/>
                  <a:pt x="14056" y="3957"/>
                  <a:pt x="14152" y="3483"/>
                </a:cubicBezTo>
                <a:cubicBezTo>
                  <a:pt x="14198" y="3258"/>
                  <a:pt x="14197" y="3255"/>
                  <a:pt x="13952" y="3073"/>
                </a:cubicBezTo>
                <a:cubicBezTo>
                  <a:pt x="13634" y="2838"/>
                  <a:pt x="13550" y="2693"/>
                  <a:pt x="13671" y="2580"/>
                </a:cubicBezTo>
                <a:cubicBezTo>
                  <a:pt x="13720" y="2534"/>
                  <a:pt x="13799" y="2497"/>
                  <a:pt x="13846" y="2497"/>
                </a:cubicBezTo>
                <a:cubicBezTo>
                  <a:pt x="13892" y="2497"/>
                  <a:pt x="13946" y="2465"/>
                  <a:pt x="13966" y="2426"/>
                </a:cubicBezTo>
                <a:cubicBezTo>
                  <a:pt x="13986" y="2388"/>
                  <a:pt x="14085" y="2297"/>
                  <a:pt x="14183" y="2221"/>
                </a:cubicBezTo>
                <a:cubicBezTo>
                  <a:pt x="14358" y="2088"/>
                  <a:pt x="14364" y="2085"/>
                  <a:pt x="14485" y="2157"/>
                </a:cubicBezTo>
                <a:cubicBezTo>
                  <a:pt x="14553" y="2197"/>
                  <a:pt x="14608" y="2216"/>
                  <a:pt x="14608" y="2198"/>
                </a:cubicBezTo>
                <a:cubicBezTo>
                  <a:pt x="14608" y="2181"/>
                  <a:pt x="14663" y="2199"/>
                  <a:pt x="14731" y="2238"/>
                </a:cubicBezTo>
                <a:cubicBezTo>
                  <a:pt x="14967" y="2378"/>
                  <a:pt x="14850" y="2216"/>
                  <a:pt x="14594" y="2049"/>
                </a:cubicBezTo>
                <a:cubicBezTo>
                  <a:pt x="14440" y="1948"/>
                  <a:pt x="14344" y="1852"/>
                  <a:pt x="14355" y="1809"/>
                </a:cubicBezTo>
                <a:cubicBezTo>
                  <a:pt x="14368" y="1758"/>
                  <a:pt x="14342" y="1740"/>
                  <a:pt x="14268" y="1749"/>
                </a:cubicBezTo>
                <a:cubicBezTo>
                  <a:pt x="14193" y="1757"/>
                  <a:pt x="14094" y="1686"/>
                  <a:pt x="13935" y="1508"/>
                </a:cubicBezTo>
                <a:cubicBezTo>
                  <a:pt x="13758" y="1309"/>
                  <a:pt x="13716" y="1223"/>
                  <a:pt x="13732" y="1099"/>
                </a:cubicBezTo>
                <a:cubicBezTo>
                  <a:pt x="13745" y="997"/>
                  <a:pt x="13730" y="950"/>
                  <a:pt x="13690" y="966"/>
                </a:cubicBezTo>
                <a:cubicBezTo>
                  <a:pt x="13655" y="980"/>
                  <a:pt x="13434" y="880"/>
                  <a:pt x="13199" y="744"/>
                </a:cubicBezTo>
                <a:cubicBezTo>
                  <a:pt x="12876" y="557"/>
                  <a:pt x="12681" y="479"/>
                  <a:pt x="12394" y="419"/>
                </a:cubicBezTo>
                <a:cubicBezTo>
                  <a:pt x="11935" y="324"/>
                  <a:pt x="11350" y="301"/>
                  <a:pt x="11205" y="373"/>
                </a:cubicBezTo>
                <a:cubicBezTo>
                  <a:pt x="11055" y="448"/>
                  <a:pt x="10902" y="438"/>
                  <a:pt x="10830" y="350"/>
                </a:cubicBezTo>
                <a:cubicBezTo>
                  <a:pt x="10795" y="308"/>
                  <a:pt x="10610" y="235"/>
                  <a:pt x="10417" y="188"/>
                </a:cubicBezTo>
                <a:cubicBezTo>
                  <a:pt x="10112" y="113"/>
                  <a:pt x="9994" y="105"/>
                  <a:pt x="9513" y="128"/>
                </a:cubicBezTo>
                <a:cubicBezTo>
                  <a:pt x="9018" y="152"/>
                  <a:pt x="8932" y="146"/>
                  <a:pt x="8682" y="66"/>
                </a:cubicBezTo>
                <a:cubicBezTo>
                  <a:pt x="8553" y="25"/>
                  <a:pt x="8442" y="3"/>
                  <a:pt x="835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54167 0.000000" pathEditMode="relative">
                                      <p:cBhvr>
                                        <p:cTn id="6" dur="6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40625 0.000000" pathEditMode="relative">
                                      <p:cBhvr>
                                        <p:cTn id="9" dur="6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Macintosh PowerPoint</Application>
  <PresentationFormat>Widescreen</PresentationFormat>
  <Paragraphs>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</vt:lpstr>
      <vt:lpstr>Calibri</vt:lpstr>
      <vt:lpstr>Helvetica</vt:lpstr>
      <vt:lpstr>Helvetica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Jole Simmons</cp:lastModifiedBy>
  <cp:revision>3</cp:revision>
  <dcterms:modified xsi:type="dcterms:W3CDTF">2018-11-12T02:22:36Z</dcterms:modified>
</cp:coreProperties>
</file>